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0DAB4-6E42-4A9E-AE3B-5D1562A3B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703E8-4187-43F4-9772-0F3878B78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890AC-02C5-4F73-9AC9-F186F1223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A659B-B480-4CA5-A1C5-8AC187770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701D8-37BB-4400-8D28-432EEEBC7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7D42F-D02E-4383-B39F-8C224C76F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AA680-5251-49BB-A392-CBAC3D931E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2A198-4DEA-45BA-9911-BE8127DB3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252E5-86A2-41BB-8AD0-6D73A6C42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17564-90BA-4754-894E-CA88B1DE9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04F3B-DE33-4E46-8A4E-60A28CCA8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806D41-3E32-4052-8A03-D44499A703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685800" y="21336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Distributor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8000" y="2971800"/>
            <a:ext cx="28194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Governor (Rear View)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819400" y="990600"/>
            <a:ext cx="2743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Cylinder Head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629400" y="1524000"/>
            <a:ext cx="1828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Intake Manifold</a:t>
            </a:r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93700" y="2705100"/>
            <a:ext cx="4775200" cy="3619500"/>
          </a:xfrm>
          <a:custGeom>
            <a:avLst/>
            <a:gdLst/>
            <a:ahLst/>
            <a:cxnLst>
              <a:cxn ang="0">
                <a:pos x="216" y="0"/>
              </a:cxn>
              <a:cxn ang="0">
                <a:pos x="144" y="32"/>
              </a:cxn>
              <a:cxn ang="0">
                <a:pos x="80" y="96"/>
              </a:cxn>
              <a:cxn ang="0">
                <a:pos x="64" y="144"/>
              </a:cxn>
              <a:cxn ang="0">
                <a:pos x="48" y="168"/>
              </a:cxn>
              <a:cxn ang="0">
                <a:pos x="32" y="216"/>
              </a:cxn>
              <a:cxn ang="0">
                <a:pos x="24" y="240"/>
              </a:cxn>
              <a:cxn ang="0">
                <a:pos x="16" y="352"/>
              </a:cxn>
              <a:cxn ang="0">
                <a:pos x="0" y="400"/>
              </a:cxn>
              <a:cxn ang="0">
                <a:pos x="128" y="784"/>
              </a:cxn>
              <a:cxn ang="0">
                <a:pos x="168" y="832"/>
              </a:cxn>
              <a:cxn ang="0">
                <a:pos x="200" y="880"/>
              </a:cxn>
              <a:cxn ang="0">
                <a:pos x="272" y="1000"/>
              </a:cxn>
              <a:cxn ang="0">
                <a:pos x="296" y="1048"/>
              </a:cxn>
              <a:cxn ang="0">
                <a:pos x="392" y="1240"/>
              </a:cxn>
              <a:cxn ang="0">
                <a:pos x="440" y="1296"/>
              </a:cxn>
              <a:cxn ang="0">
                <a:pos x="456" y="1320"/>
              </a:cxn>
              <a:cxn ang="0">
                <a:pos x="504" y="1352"/>
              </a:cxn>
              <a:cxn ang="0">
                <a:pos x="560" y="1416"/>
              </a:cxn>
              <a:cxn ang="0">
                <a:pos x="568" y="1440"/>
              </a:cxn>
              <a:cxn ang="0">
                <a:pos x="592" y="1456"/>
              </a:cxn>
              <a:cxn ang="0">
                <a:pos x="632" y="1520"/>
              </a:cxn>
              <a:cxn ang="0">
                <a:pos x="736" y="1688"/>
              </a:cxn>
              <a:cxn ang="0">
                <a:pos x="824" y="1824"/>
              </a:cxn>
              <a:cxn ang="0">
                <a:pos x="848" y="1872"/>
              </a:cxn>
              <a:cxn ang="0">
                <a:pos x="904" y="1912"/>
              </a:cxn>
              <a:cxn ang="0">
                <a:pos x="920" y="1936"/>
              </a:cxn>
              <a:cxn ang="0">
                <a:pos x="1136" y="2048"/>
              </a:cxn>
              <a:cxn ang="0">
                <a:pos x="1392" y="2128"/>
              </a:cxn>
              <a:cxn ang="0">
                <a:pos x="1584" y="2184"/>
              </a:cxn>
              <a:cxn ang="0">
                <a:pos x="1712" y="2200"/>
              </a:cxn>
              <a:cxn ang="0">
                <a:pos x="1952" y="2264"/>
              </a:cxn>
              <a:cxn ang="0">
                <a:pos x="2048" y="2272"/>
              </a:cxn>
              <a:cxn ang="0">
                <a:pos x="2104" y="2280"/>
              </a:cxn>
              <a:cxn ang="0">
                <a:pos x="2376" y="2272"/>
              </a:cxn>
              <a:cxn ang="0">
                <a:pos x="2448" y="2264"/>
              </a:cxn>
              <a:cxn ang="0">
                <a:pos x="2560" y="2248"/>
              </a:cxn>
              <a:cxn ang="0">
                <a:pos x="2680" y="2192"/>
              </a:cxn>
              <a:cxn ang="0">
                <a:pos x="2744" y="2152"/>
              </a:cxn>
              <a:cxn ang="0">
                <a:pos x="2816" y="2096"/>
              </a:cxn>
              <a:cxn ang="0">
                <a:pos x="2888" y="2016"/>
              </a:cxn>
              <a:cxn ang="0">
                <a:pos x="2928" y="1968"/>
              </a:cxn>
              <a:cxn ang="0">
                <a:pos x="2952" y="1920"/>
              </a:cxn>
              <a:cxn ang="0">
                <a:pos x="2976" y="1896"/>
              </a:cxn>
              <a:cxn ang="0">
                <a:pos x="3008" y="1840"/>
              </a:cxn>
            </a:cxnLst>
            <a:rect l="0" t="0" r="r" b="b"/>
            <a:pathLst>
              <a:path w="3008" h="2280">
                <a:moveTo>
                  <a:pt x="216" y="0"/>
                </a:moveTo>
                <a:cubicBezTo>
                  <a:pt x="181" y="12"/>
                  <a:pt x="169" y="11"/>
                  <a:pt x="144" y="32"/>
                </a:cubicBezTo>
                <a:cubicBezTo>
                  <a:pt x="118" y="53"/>
                  <a:pt x="108" y="77"/>
                  <a:pt x="80" y="96"/>
                </a:cubicBezTo>
                <a:cubicBezTo>
                  <a:pt x="75" y="112"/>
                  <a:pt x="73" y="130"/>
                  <a:pt x="64" y="144"/>
                </a:cubicBezTo>
                <a:cubicBezTo>
                  <a:pt x="59" y="152"/>
                  <a:pt x="52" y="159"/>
                  <a:pt x="48" y="168"/>
                </a:cubicBezTo>
                <a:cubicBezTo>
                  <a:pt x="41" y="183"/>
                  <a:pt x="37" y="200"/>
                  <a:pt x="32" y="216"/>
                </a:cubicBezTo>
                <a:cubicBezTo>
                  <a:pt x="29" y="224"/>
                  <a:pt x="24" y="240"/>
                  <a:pt x="24" y="240"/>
                </a:cubicBezTo>
                <a:cubicBezTo>
                  <a:pt x="21" y="277"/>
                  <a:pt x="22" y="315"/>
                  <a:pt x="16" y="352"/>
                </a:cubicBezTo>
                <a:cubicBezTo>
                  <a:pt x="13" y="369"/>
                  <a:pt x="0" y="400"/>
                  <a:pt x="0" y="400"/>
                </a:cubicBezTo>
                <a:cubicBezTo>
                  <a:pt x="34" y="502"/>
                  <a:pt x="26" y="716"/>
                  <a:pt x="128" y="784"/>
                </a:cubicBezTo>
                <a:cubicBezTo>
                  <a:pt x="140" y="801"/>
                  <a:pt x="156" y="815"/>
                  <a:pt x="168" y="832"/>
                </a:cubicBezTo>
                <a:cubicBezTo>
                  <a:pt x="214" y="901"/>
                  <a:pt x="123" y="803"/>
                  <a:pt x="200" y="880"/>
                </a:cubicBezTo>
                <a:cubicBezTo>
                  <a:pt x="215" y="924"/>
                  <a:pt x="246" y="961"/>
                  <a:pt x="272" y="1000"/>
                </a:cubicBezTo>
                <a:cubicBezTo>
                  <a:pt x="282" y="1015"/>
                  <a:pt x="286" y="1033"/>
                  <a:pt x="296" y="1048"/>
                </a:cubicBezTo>
                <a:cubicBezTo>
                  <a:pt x="313" y="1117"/>
                  <a:pt x="329" y="1198"/>
                  <a:pt x="392" y="1240"/>
                </a:cubicBezTo>
                <a:cubicBezTo>
                  <a:pt x="402" y="1271"/>
                  <a:pt x="408" y="1285"/>
                  <a:pt x="440" y="1296"/>
                </a:cubicBezTo>
                <a:cubicBezTo>
                  <a:pt x="445" y="1304"/>
                  <a:pt x="449" y="1314"/>
                  <a:pt x="456" y="1320"/>
                </a:cubicBezTo>
                <a:cubicBezTo>
                  <a:pt x="470" y="1333"/>
                  <a:pt x="504" y="1352"/>
                  <a:pt x="504" y="1352"/>
                </a:cubicBezTo>
                <a:cubicBezTo>
                  <a:pt x="541" y="1408"/>
                  <a:pt x="520" y="1389"/>
                  <a:pt x="560" y="1416"/>
                </a:cubicBezTo>
                <a:cubicBezTo>
                  <a:pt x="563" y="1424"/>
                  <a:pt x="563" y="1433"/>
                  <a:pt x="568" y="1440"/>
                </a:cubicBezTo>
                <a:cubicBezTo>
                  <a:pt x="574" y="1448"/>
                  <a:pt x="587" y="1448"/>
                  <a:pt x="592" y="1456"/>
                </a:cubicBezTo>
                <a:cubicBezTo>
                  <a:pt x="640" y="1532"/>
                  <a:pt x="578" y="1484"/>
                  <a:pt x="632" y="1520"/>
                </a:cubicBezTo>
                <a:cubicBezTo>
                  <a:pt x="667" y="1573"/>
                  <a:pt x="691" y="1643"/>
                  <a:pt x="736" y="1688"/>
                </a:cubicBezTo>
                <a:cubicBezTo>
                  <a:pt x="750" y="1744"/>
                  <a:pt x="784" y="1784"/>
                  <a:pt x="824" y="1824"/>
                </a:cubicBezTo>
                <a:cubicBezTo>
                  <a:pt x="891" y="1891"/>
                  <a:pt x="796" y="1807"/>
                  <a:pt x="848" y="1872"/>
                </a:cubicBezTo>
                <a:cubicBezTo>
                  <a:pt x="862" y="1890"/>
                  <a:pt x="888" y="1896"/>
                  <a:pt x="904" y="1912"/>
                </a:cubicBezTo>
                <a:cubicBezTo>
                  <a:pt x="911" y="1919"/>
                  <a:pt x="913" y="1930"/>
                  <a:pt x="920" y="1936"/>
                </a:cubicBezTo>
                <a:cubicBezTo>
                  <a:pt x="980" y="1988"/>
                  <a:pt x="1065" y="2018"/>
                  <a:pt x="1136" y="2048"/>
                </a:cubicBezTo>
                <a:cubicBezTo>
                  <a:pt x="1222" y="2085"/>
                  <a:pt x="1303" y="2104"/>
                  <a:pt x="1392" y="2128"/>
                </a:cubicBezTo>
                <a:cubicBezTo>
                  <a:pt x="1456" y="2145"/>
                  <a:pt x="1519" y="2173"/>
                  <a:pt x="1584" y="2184"/>
                </a:cubicBezTo>
                <a:cubicBezTo>
                  <a:pt x="1626" y="2191"/>
                  <a:pt x="1669" y="2194"/>
                  <a:pt x="1712" y="2200"/>
                </a:cubicBezTo>
                <a:cubicBezTo>
                  <a:pt x="1782" y="2223"/>
                  <a:pt x="1880" y="2255"/>
                  <a:pt x="1952" y="2264"/>
                </a:cubicBezTo>
                <a:cubicBezTo>
                  <a:pt x="1984" y="2268"/>
                  <a:pt x="2016" y="2269"/>
                  <a:pt x="2048" y="2272"/>
                </a:cubicBezTo>
                <a:cubicBezTo>
                  <a:pt x="2067" y="2274"/>
                  <a:pt x="2085" y="2277"/>
                  <a:pt x="2104" y="2280"/>
                </a:cubicBezTo>
                <a:cubicBezTo>
                  <a:pt x="2195" y="2277"/>
                  <a:pt x="2285" y="2276"/>
                  <a:pt x="2376" y="2272"/>
                </a:cubicBezTo>
                <a:cubicBezTo>
                  <a:pt x="2400" y="2271"/>
                  <a:pt x="2424" y="2267"/>
                  <a:pt x="2448" y="2264"/>
                </a:cubicBezTo>
                <a:cubicBezTo>
                  <a:pt x="2485" y="2259"/>
                  <a:pt x="2560" y="2248"/>
                  <a:pt x="2560" y="2248"/>
                </a:cubicBezTo>
                <a:cubicBezTo>
                  <a:pt x="2609" y="2232"/>
                  <a:pt x="2635" y="2207"/>
                  <a:pt x="2680" y="2192"/>
                </a:cubicBezTo>
                <a:cubicBezTo>
                  <a:pt x="2705" y="2154"/>
                  <a:pt x="2687" y="2171"/>
                  <a:pt x="2744" y="2152"/>
                </a:cubicBezTo>
                <a:cubicBezTo>
                  <a:pt x="2771" y="2143"/>
                  <a:pt x="2792" y="2112"/>
                  <a:pt x="2816" y="2096"/>
                </a:cubicBezTo>
                <a:cubicBezTo>
                  <a:pt x="2826" y="2067"/>
                  <a:pt x="2862" y="2033"/>
                  <a:pt x="2888" y="2016"/>
                </a:cubicBezTo>
                <a:cubicBezTo>
                  <a:pt x="2928" y="1956"/>
                  <a:pt x="2877" y="2030"/>
                  <a:pt x="2928" y="1968"/>
                </a:cubicBezTo>
                <a:cubicBezTo>
                  <a:pt x="2991" y="1892"/>
                  <a:pt x="2904" y="1992"/>
                  <a:pt x="2952" y="1920"/>
                </a:cubicBezTo>
                <a:cubicBezTo>
                  <a:pt x="2958" y="1911"/>
                  <a:pt x="2969" y="1905"/>
                  <a:pt x="2976" y="1896"/>
                </a:cubicBezTo>
                <a:cubicBezTo>
                  <a:pt x="2991" y="1878"/>
                  <a:pt x="2992" y="1856"/>
                  <a:pt x="3008" y="18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51054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4864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25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114800" y="4114800"/>
            <a:ext cx="609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4343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69342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2895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67200" y="2819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048000" y="3657600"/>
            <a:ext cx="2819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276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2971800" y="1828800"/>
            <a:ext cx="1371600" cy="990600"/>
          </a:xfrm>
          <a:custGeom>
            <a:avLst/>
            <a:gdLst/>
            <a:ahLst/>
            <a:cxnLst>
              <a:cxn ang="0">
                <a:pos x="904" y="1056"/>
              </a:cxn>
              <a:cxn ang="0">
                <a:pos x="840" y="816"/>
              </a:cxn>
              <a:cxn ang="0">
                <a:pos x="712" y="752"/>
              </a:cxn>
              <a:cxn ang="0">
                <a:pos x="664" y="744"/>
              </a:cxn>
              <a:cxn ang="0">
                <a:pos x="448" y="680"/>
              </a:cxn>
              <a:cxn ang="0">
                <a:pos x="304" y="640"/>
              </a:cxn>
              <a:cxn ang="0">
                <a:pos x="232" y="568"/>
              </a:cxn>
              <a:cxn ang="0">
                <a:pos x="160" y="496"/>
              </a:cxn>
              <a:cxn ang="0">
                <a:pos x="80" y="360"/>
              </a:cxn>
              <a:cxn ang="0">
                <a:pos x="16" y="144"/>
              </a:cxn>
              <a:cxn ang="0">
                <a:pos x="0" y="0"/>
              </a:cxn>
            </a:cxnLst>
            <a:rect l="0" t="0" r="r" b="b"/>
            <a:pathLst>
              <a:path w="904" h="1056">
                <a:moveTo>
                  <a:pt x="904" y="1056"/>
                </a:moveTo>
                <a:cubicBezTo>
                  <a:pt x="892" y="974"/>
                  <a:pt x="866" y="894"/>
                  <a:pt x="840" y="816"/>
                </a:cubicBezTo>
                <a:cubicBezTo>
                  <a:pt x="835" y="800"/>
                  <a:pt x="733" y="758"/>
                  <a:pt x="712" y="752"/>
                </a:cubicBezTo>
                <a:cubicBezTo>
                  <a:pt x="696" y="747"/>
                  <a:pt x="680" y="748"/>
                  <a:pt x="664" y="744"/>
                </a:cubicBezTo>
                <a:cubicBezTo>
                  <a:pt x="591" y="728"/>
                  <a:pt x="521" y="695"/>
                  <a:pt x="448" y="680"/>
                </a:cubicBezTo>
                <a:cubicBezTo>
                  <a:pt x="399" y="670"/>
                  <a:pt x="352" y="656"/>
                  <a:pt x="304" y="640"/>
                </a:cubicBezTo>
                <a:cubicBezTo>
                  <a:pt x="271" y="629"/>
                  <a:pt x="253" y="591"/>
                  <a:pt x="232" y="568"/>
                </a:cubicBezTo>
                <a:cubicBezTo>
                  <a:pt x="209" y="543"/>
                  <a:pt x="179" y="524"/>
                  <a:pt x="160" y="496"/>
                </a:cubicBezTo>
                <a:cubicBezTo>
                  <a:pt x="131" y="452"/>
                  <a:pt x="110" y="404"/>
                  <a:pt x="80" y="360"/>
                </a:cubicBezTo>
                <a:cubicBezTo>
                  <a:pt x="51" y="317"/>
                  <a:pt x="33" y="196"/>
                  <a:pt x="16" y="144"/>
                </a:cubicBezTo>
                <a:cubicBezTo>
                  <a:pt x="11" y="99"/>
                  <a:pt x="0" y="4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3429000" y="3352800"/>
            <a:ext cx="3097213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8" y="64"/>
              </a:cxn>
              <a:cxn ang="0">
                <a:pos x="1112" y="40"/>
              </a:cxn>
              <a:cxn ang="0">
                <a:pos x="1304" y="8"/>
              </a:cxn>
              <a:cxn ang="0">
                <a:pos x="1512" y="24"/>
              </a:cxn>
              <a:cxn ang="0">
                <a:pos x="1616" y="48"/>
              </a:cxn>
              <a:cxn ang="0">
                <a:pos x="1728" y="88"/>
              </a:cxn>
              <a:cxn ang="0">
                <a:pos x="1808" y="120"/>
              </a:cxn>
              <a:cxn ang="0">
                <a:pos x="1832" y="136"/>
              </a:cxn>
              <a:cxn ang="0">
                <a:pos x="1784" y="144"/>
              </a:cxn>
              <a:cxn ang="0">
                <a:pos x="1688" y="168"/>
              </a:cxn>
              <a:cxn ang="0">
                <a:pos x="1352" y="200"/>
              </a:cxn>
              <a:cxn ang="0">
                <a:pos x="1128" y="240"/>
              </a:cxn>
            </a:cxnLst>
            <a:rect l="0" t="0" r="r" b="b"/>
            <a:pathLst>
              <a:path w="1839" h="240">
                <a:moveTo>
                  <a:pt x="0" y="0"/>
                </a:moveTo>
                <a:cubicBezTo>
                  <a:pt x="136" y="9"/>
                  <a:pt x="274" y="37"/>
                  <a:pt x="408" y="64"/>
                </a:cubicBezTo>
                <a:cubicBezTo>
                  <a:pt x="646" y="56"/>
                  <a:pt x="872" y="45"/>
                  <a:pt x="1112" y="40"/>
                </a:cubicBezTo>
                <a:cubicBezTo>
                  <a:pt x="1184" y="34"/>
                  <a:pt x="1237" y="21"/>
                  <a:pt x="1304" y="8"/>
                </a:cubicBezTo>
                <a:cubicBezTo>
                  <a:pt x="1373" y="14"/>
                  <a:pt x="1443" y="17"/>
                  <a:pt x="1512" y="24"/>
                </a:cubicBezTo>
                <a:cubicBezTo>
                  <a:pt x="1547" y="28"/>
                  <a:pt x="1616" y="48"/>
                  <a:pt x="1616" y="48"/>
                </a:cubicBezTo>
                <a:cubicBezTo>
                  <a:pt x="1652" y="72"/>
                  <a:pt x="1690" y="69"/>
                  <a:pt x="1728" y="88"/>
                </a:cubicBezTo>
                <a:cubicBezTo>
                  <a:pt x="1757" y="103"/>
                  <a:pt x="1775" y="112"/>
                  <a:pt x="1808" y="120"/>
                </a:cubicBezTo>
                <a:cubicBezTo>
                  <a:pt x="1816" y="125"/>
                  <a:pt x="1839" y="129"/>
                  <a:pt x="1832" y="136"/>
                </a:cubicBezTo>
                <a:cubicBezTo>
                  <a:pt x="1821" y="147"/>
                  <a:pt x="1800" y="141"/>
                  <a:pt x="1784" y="144"/>
                </a:cubicBezTo>
                <a:cubicBezTo>
                  <a:pt x="1751" y="150"/>
                  <a:pt x="1720" y="162"/>
                  <a:pt x="1688" y="168"/>
                </a:cubicBezTo>
                <a:cubicBezTo>
                  <a:pt x="1580" y="190"/>
                  <a:pt x="1463" y="190"/>
                  <a:pt x="1352" y="200"/>
                </a:cubicBezTo>
                <a:cubicBezTo>
                  <a:pt x="1276" y="215"/>
                  <a:pt x="1207" y="240"/>
                  <a:pt x="112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5638800" y="3886200"/>
            <a:ext cx="838200" cy="1714500"/>
          </a:xfrm>
          <a:custGeom>
            <a:avLst/>
            <a:gdLst/>
            <a:ahLst/>
            <a:cxnLst>
              <a:cxn ang="0">
                <a:pos x="0" y="956"/>
              </a:cxn>
              <a:cxn ang="0">
                <a:pos x="72" y="916"/>
              </a:cxn>
              <a:cxn ang="0">
                <a:pos x="136" y="860"/>
              </a:cxn>
              <a:cxn ang="0">
                <a:pos x="216" y="780"/>
              </a:cxn>
              <a:cxn ang="0">
                <a:pos x="248" y="732"/>
              </a:cxn>
              <a:cxn ang="0">
                <a:pos x="288" y="668"/>
              </a:cxn>
              <a:cxn ang="0">
                <a:pos x="304" y="644"/>
              </a:cxn>
              <a:cxn ang="0">
                <a:pos x="312" y="620"/>
              </a:cxn>
              <a:cxn ang="0">
                <a:pos x="376" y="524"/>
              </a:cxn>
              <a:cxn ang="0">
                <a:pos x="424" y="460"/>
              </a:cxn>
              <a:cxn ang="0">
                <a:pos x="480" y="332"/>
              </a:cxn>
              <a:cxn ang="0">
                <a:pos x="544" y="124"/>
              </a:cxn>
              <a:cxn ang="0">
                <a:pos x="552" y="68"/>
              </a:cxn>
              <a:cxn ang="0">
                <a:pos x="568" y="20"/>
              </a:cxn>
            </a:cxnLst>
            <a:rect l="0" t="0" r="r" b="b"/>
            <a:pathLst>
              <a:path w="572" h="956">
                <a:moveTo>
                  <a:pt x="0" y="956"/>
                </a:moveTo>
                <a:cubicBezTo>
                  <a:pt x="42" y="942"/>
                  <a:pt x="17" y="953"/>
                  <a:pt x="72" y="916"/>
                </a:cubicBezTo>
                <a:cubicBezTo>
                  <a:pt x="102" y="896"/>
                  <a:pt x="101" y="872"/>
                  <a:pt x="136" y="860"/>
                </a:cubicBezTo>
                <a:cubicBezTo>
                  <a:pt x="153" y="834"/>
                  <a:pt x="190" y="797"/>
                  <a:pt x="216" y="780"/>
                </a:cubicBezTo>
                <a:cubicBezTo>
                  <a:pt x="242" y="701"/>
                  <a:pt x="198" y="822"/>
                  <a:pt x="248" y="732"/>
                </a:cubicBezTo>
                <a:cubicBezTo>
                  <a:pt x="287" y="661"/>
                  <a:pt x="238" y="701"/>
                  <a:pt x="288" y="668"/>
                </a:cubicBezTo>
                <a:cubicBezTo>
                  <a:pt x="293" y="660"/>
                  <a:pt x="300" y="653"/>
                  <a:pt x="304" y="644"/>
                </a:cubicBezTo>
                <a:cubicBezTo>
                  <a:pt x="308" y="636"/>
                  <a:pt x="308" y="627"/>
                  <a:pt x="312" y="620"/>
                </a:cubicBezTo>
                <a:cubicBezTo>
                  <a:pt x="330" y="587"/>
                  <a:pt x="355" y="555"/>
                  <a:pt x="376" y="524"/>
                </a:cubicBezTo>
                <a:cubicBezTo>
                  <a:pt x="397" y="493"/>
                  <a:pt x="387" y="484"/>
                  <a:pt x="424" y="460"/>
                </a:cubicBezTo>
                <a:cubicBezTo>
                  <a:pt x="436" y="411"/>
                  <a:pt x="460" y="376"/>
                  <a:pt x="480" y="332"/>
                </a:cubicBezTo>
                <a:cubicBezTo>
                  <a:pt x="509" y="266"/>
                  <a:pt x="521" y="192"/>
                  <a:pt x="544" y="124"/>
                </a:cubicBezTo>
                <a:cubicBezTo>
                  <a:pt x="547" y="105"/>
                  <a:pt x="547" y="86"/>
                  <a:pt x="552" y="68"/>
                </a:cubicBezTo>
                <a:cubicBezTo>
                  <a:pt x="572" y="0"/>
                  <a:pt x="568" y="85"/>
                  <a:pt x="568" y="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4191000" y="2362200"/>
            <a:ext cx="2933700" cy="4025900"/>
          </a:xfrm>
          <a:custGeom>
            <a:avLst/>
            <a:gdLst/>
            <a:ahLst/>
            <a:cxnLst>
              <a:cxn ang="0">
                <a:pos x="168" y="1248"/>
              </a:cxn>
              <a:cxn ang="0">
                <a:pos x="144" y="1296"/>
              </a:cxn>
              <a:cxn ang="0">
                <a:pos x="104" y="1392"/>
              </a:cxn>
              <a:cxn ang="0">
                <a:pos x="0" y="1824"/>
              </a:cxn>
              <a:cxn ang="0">
                <a:pos x="104" y="2280"/>
              </a:cxn>
              <a:cxn ang="0">
                <a:pos x="184" y="2368"/>
              </a:cxn>
              <a:cxn ang="0">
                <a:pos x="592" y="2536"/>
              </a:cxn>
              <a:cxn ang="0">
                <a:pos x="832" y="2512"/>
              </a:cxn>
              <a:cxn ang="0">
                <a:pos x="952" y="2472"/>
              </a:cxn>
              <a:cxn ang="0">
                <a:pos x="1056" y="2424"/>
              </a:cxn>
              <a:cxn ang="0">
                <a:pos x="1160" y="2392"/>
              </a:cxn>
              <a:cxn ang="0">
                <a:pos x="1296" y="2344"/>
              </a:cxn>
              <a:cxn ang="0">
                <a:pos x="1352" y="2312"/>
              </a:cxn>
              <a:cxn ang="0">
                <a:pos x="1400" y="2296"/>
              </a:cxn>
              <a:cxn ang="0">
                <a:pos x="1448" y="2264"/>
              </a:cxn>
              <a:cxn ang="0">
                <a:pos x="1464" y="2240"/>
              </a:cxn>
              <a:cxn ang="0">
                <a:pos x="1512" y="2192"/>
              </a:cxn>
              <a:cxn ang="0">
                <a:pos x="1560" y="2128"/>
              </a:cxn>
              <a:cxn ang="0">
                <a:pos x="1600" y="2056"/>
              </a:cxn>
              <a:cxn ang="0">
                <a:pos x="1616" y="2008"/>
              </a:cxn>
              <a:cxn ang="0">
                <a:pos x="1632" y="1904"/>
              </a:cxn>
              <a:cxn ang="0">
                <a:pos x="1656" y="1848"/>
              </a:cxn>
              <a:cxn ang="0">
                <a:pos x="1648" y="1824"/>
              </a:cxn>
              <a:cxn ang="0">
                <a:pos x="1672" y="1568"/>
              </a:cxn>
              <a:cxn ang="0">
                <a:pos x="1696" y="1512"/>
              </a:cxn>
              <a:cxn ang="0">
                <a:pos x="1744" y="1384"/>
              </a:cxn>
              <a:cxn ang="0">
                <a:pos x="1760" y="1328"/>
              </a:cxn>
              <a:cxn ang="0">
                <a:pos x="1800" y="1248"/>
              </a:cxn>
              <a:cxn ang="0">
                <a:pos x="1856" y="1040"/>
              </a:cxn>
              <a:cxn ang="0">
                <a:pos x="1848" y="608"/>
              </a:cxn>
              <a:cxn ang="0">
                <a:pos x="1784" y="328"/>
              </a:cxn>
              <a:cxn ang="0">
                <a:pos x="1784" y="0"/>
              </a:cxn>
            </a:cxnLst>
            <a:rect l="0" t="0" r="r" b="b"/>
            <a:pathLst>
              <a:path w="1856" h="2536">
                <a:moveTo>
                  <a:pt x="168" y="1248"/>
                </a:moveTo>
                <a:cubicBezTo>
                  <a:pt x="139" y="1336"/>
                  <a:pt x="185" y="1203"/>
                  <a:pt x="144" y="1296"/>
                </a:cubicBezTo>
                <a:cubicBezTo>
                  <a:pt x="128" y="1333"/>
                  <a:pt x="125" y="1360"/>
                  <a:pt x="104" y="1392"/>
                </a:cubicBezTo>
                <a:cubicBezTo>
                  <a:pt x="80" y="1538"/>
                  <a:pt x="24" y="1678"/>
                  <a:pt x="0" y="1824"/>
                </a:cubicBezTo>
                <a:cubicBezTo>
                  <a:pt x="6" y="1956"/>
                  <a:pt x="12" y="2169"/>
                  <a:pt x="104" y="2280"/>
                </a:cubicBezTo>
                <a:cubicBezTo>
                  <a:pt x="131" y="2312"/>
                  <a:pt x="143" y="2354"/>
                  <a:pt x="184" y="2368"/>
                </a:cubicBezTo>
                <a:cubicBezTo>
                  <a:pt x="269" y="2481"/>
                  <a:pt x="457" y="2523"/>
                  <a:pt x="592" y="2536"/>
                </a:cubicBezTo>
                <a:cubicBezTo>
                  <a:pt x="676" y="2532"/>
                  <a:pt x="752" y="2532"/>
                  <a:pt x="832" y="2512"/>
                </a:cubicBezTo>
                <a:cubicBezTo>
                  <a:pt x="869" y="2487"/>
                  <a:pt x="908" y="2481"/>
                  <a:pt x="952" y="2472"/>
                </a:cubicBezTo>
                <a:cubicBezTo>
                  <a:pt x="986" y="2455"/>
                  <a:pt x="1022" y="2439"/>
                  <a:pt x="1056" y="2424"/>
                </a:cubicBezTo>
                <a:cubicBezTo>
                  <a:pt x="1090" y="2409"/>
                  <a:pt x="1126" y="2406"/>
                  <a:pt x="1160" y="2392"/>
                </a:cubicBezTo>
                <a:cubicBezTo>
                  <a:pt x="1205" y="2373"/>
                  <a:pt x="1248" y="2354"/>
                  <a:pt x="1296" y="2344"/>
                </a:cubicBezTo>
                <a:cubicBezTo>
                  <a:pt x="1318" y="2330"/>
                  <a:pt x="1327" y="2322"/>
                  <a:pt x="1352" y="2312"/>
                </a:cubicBezTo>
                <a:cubicBezTo>
                  <a:pt x="1368" y="2306"/>
                  <a:pt x="1400" y="2296"/>
                  <a:pt x="1400" y="2296"/>
                </a:cubicBezTo>
                <a:cubicBezTo>
                  <a:pt x="1440" y="2236"/>
                  <a:pt x="1386" y="2305"/>
                  <a:pt x="1448" y="2264"/>
                </a:cubicBezTo>
                <a:cubicBezTo>
                  <a:pt x="1456" y="2259"/>
                  <a:pt x="1458" y="2247"/>
                  <a:pt x="1464" y="2240"/>
                </a:cubicBezTo>
                <a:cubicBezTo>
                  <a:pt x="1479" y="2223"/>
                  <a:pt x="1496" y="2208"/>
                  <a:pt x="1512" y="2192"/>
                </a:cubicBezTo>
                <a:cubicBezTo>
                  <a:pt x="1540" y="2164"/>
                  <a:pt x="1523" y="2153"/>
                  <a:pt x="1560" y="2128"/>
                </a:cubicBezTo>
                <a:cubicBezTo>
                  <a:pt x="1574" y="2086"/>
                  <a:pt x="1563" y="2111"/>
                  <a:pt x="1600" y="2056"/>
                </a:cubicBezTo>
                <a:cubicBezTo>
                  <a:pt x="1609" y="2042"/>
                  <a:pt x="1616" y="2008"/>
                  <a:pt x="1616" y="2008"/>
                </a:cubicBezTo>
                <a:cubicBezTo>
                  <a:pt x="1590" y="1969"/>
                  <a:pt x="1576" y="1923"/>
                  <a:pt x="1632" y="1904"/>
                </a:cubicBezTo>
                <a:cubicBezTo>
                  <a:pt x="1579" y="1886"/>
                  <a:pt x="1622" y="1909"/>
                  <a:pt x="1656" y="1848"/>
                </a:cubicBezTo>
                <a:cubicBezTo>
                  <a:pt x="1660" y="1841"/>
                  <a:pt x="1651" y="1832"/>
                  <a:pt x="1648" y="1824"/>
                </a:cubicBezTo>
                <a:cubicBezTo>
                  <a:pt x="1675" y="1742"/>
                  <a:pt x="1657" y="1653"/>
                  <a:pt x="1672" y="1568"/>
                </a:cubicBezTo>
                <a:cubicBezTo>
                  <a:pt x="1677" y="1542"/>
                  <a:pt x="1686" y="1538"/>
                  <a:pt x="1696" y="1512"/>
                </a:cubicBezTo>
                <a:cubicBezTo>
                  <a:pt x="1713" y="1468"/>
                  <a:pt x="1723" y="1426"/>
                  <a:pt x="1744" y="1384"/>
                </a:cubicBezTo>
                <a:cubicBezTo>
                  <a:pt x="1754" y="1365"/>
                  <a:pt x="1752" y="1349"/>
                  <a:pt x="1760" y="1328"/>
                </a:cubicBezTo>
                <a:cubicBezTo>
                  <a:pt x="1771" y="1300"/>
                  <a:pt x="1788" y="1275"/>
                  <a:pt x="1800" y="1248"/>
                </a:cubicBezTo>
                <a:cubicBezTo>
                  <a:pt x="1829" y="1183"/>
                  <a:pt x="1846" y="1110"/>
                  <a:pt x="1856" y="1040"/>
                </a:cubicBezTo>
                <a:cubicBezTo>
                  <a:pt x="1853" y="896"/>
                  <a:pt x="1853" y="752"/>
                  <a:pt x="1848" y="608"/>
                </a:cubicBezTo>
                <a:cubicBezTo>
                  <a:pt x="1845" y="514"/>
                  <a:pt x="1786" y="424"/>
                  <a:pt x="1784" y="328"/>
                </a:cubicBezTo>
                <a:cubicBezTo>
                  <a:pt x="1782" y="219"/>
                  <a:pt x="1784" y="109"/>
                  <a:pt x="17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508125" y="4227513"/>
            <a:ext cx="183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Gov. Adj. Wheel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V="1">
            <a:off x="3352800" y="4343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505200" y="3008313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/>
              <a:t>Carburetor (Rear Port)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384925" y="33528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Tee</a:t>
            </a: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65532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574925" y="265113"/>
            <a:ext cx="357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Toyota 4P Vacuum Hose Routing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4419600" y="2286000"/>
            <a:ext cx="212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Carburetor (Front Port)</a:t>
            </a: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>
            <a:off x="4648200" y="2590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H="1">
            <a:off x="35052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Minuteman Powerboss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Minuteman Powerboss</dc:creator>
  <cp:lastModifiedBy>gregfish</cp:lastModifiedBy>
  <cp:revision>3</cp:revision>
  <dcterms:created xsi:type="dcterms:W3CDTF">2003-07-15T10:33:52Z</dcterms:created>
  <dcterms:modified xsi:type="dcterms:W3CDTF">2011-01-07T22:24:46Z</dcterms:modified>
</cp:coreProperties>
</file>